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  <p:sldId id="871" r:id="rId15"/>
    <p:sldId id="872" r:id="rId16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w34.jpg" descr="id:2147502696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6774" y="692696"/>
            <a:ext cx="6812309" cy="4336772"/>
          </a:xfrm>
          <a:prstGeom prst="rect">
            <a:avLst/>
          </a:prstGeom>
        </p:spPr>
      </p:pic>
      <p:sp>
        <p:nvSpPr>
          <p:cNvPr id="3" name="内容占位符 6"/>
          <p:cNvSpPr>
            <a:spLocks noGrp="1"/>
          </p:cNvSpPr>
          <p:nvPr>
            <p:ph idx="1"/>
          </p:nvPr>
        </p:nvSpPr>
        <p:spPr>
          <a:xfrm>
            <a:off x="360854" y="4869160"/>
            <a:ext cx="11485848" cy="55399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7"/>
          <p:cNvSpPr txBox="1"/>
          <p:nvPr/>
        </p:nvSpPr>
        <p:spPr bwMode="auto">
          <a:xfrm>
            <a:off x="360854" y="5347715"/>
            <a:ext cx="11485848" cy="124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根据第三段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opens up my eyes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可知，智能手机有助于开阔她的眼界。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 up one’s eyes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开阔某人的眼界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，空前的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是介词，所以空处应用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的动名词形式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opening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opening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4916897"/>
            <a:ext cx="10534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opening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w34.jpg" descr="id:2147502696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6774" y="692696"/>
            <a:ext cx="6812309" cy="4336772"/>
          </a:xfrm>
          <a:prstGeom prst="rect">
            <a:avLst/>
          </a:prstGeom>
        </p:spPr>
      </p:pic>
      <p:sp>
        <p:nvSpPr>
          <p:cNvPr id="3" name="内容占位符 6"/>
          <p:cNvSpPr>
            <a:spLocks noGrp="1"/>
          </p:cNvSpPr>
          <p:nvPr>
            <p:ph idx="1"/>
          </p:nvPr>
        </p:nvSpPr>
        <p:spPr>
          <a:xfrm>
            <a:off x="360854" y="4509120"/>
            <a:ext cx="11485848" cy="55399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8"/>
          <p:cNvSpPr txBox="1"/>
          <p:nvPr/>
        </p:nvSpPr>
        <p:spPr bwMode="auto">
          <a:xfrm>
            <a:off x="360854" y="5034421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根据第四段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put my phone away when I am studying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可知，当她学习时，她会把手机收起来。动词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学习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符合语境，此处表示现在的情况，应用一般现在时；从句主语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表示单数，所以空处应填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的第三人称单数形式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studies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studies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26654" y="4591099"/>
            <a:ext cx="9380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studies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w34.jpg" descr="id:2147502696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6774" y="692696"/>
            <a:ext cx="6812309" cy="4336772"/>
          </a:xfrm>
          <a:prstGeom prst="rect">
            <a:avLst/>
          </a:prstGeom>
        </p:spPr>
      </p:pic>
      <p:sp>
        <p:nvSpPr>
          <p:cNvPr id="3" name="内容占位符 6"/>
          <p:cNvSpPr>
            <a:spLocks noGrp="1"/>
          </p:cNvSpPr>
          <p:nvPr>
            <p:ph idx="1"/>
          </p:nvPr>
        </p:nvSpPr>
        <p:spPr>
          <a:xfrm>
            <a:off x="360854" y="4517591"/>
            <a:ext cx="11485848" cy="55399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9"/>
          <p:cNvSpPr txBox="1"/>
          <p:nvPr/>
        </p:nvSpPr>
        <p:spPr bwMode="auto">
          <a:xfrm>
            <a:off x="360854" y="5013176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根据第四段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follow these rules so the smartphone isn’t bad for my life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可知，张燕认为如果遵守规则，那么智能手机对我们的生活没有坏处。形容词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坏的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26654" y="4603480"/>
            <a:ext cx="5982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bad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w34.jpg" descr="id:2147502696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6774" y="692696"/>
            <a:ext cx="6812309" cy="4336772"/>
          </a:xfrm>
          <a:prstGeom prst="rect">
            <a:avLst/>
          </a:prstGeom>
        </p:spPr>
      </p:pic>
      <p:sp>
        <p:nvSpPr>
          <p:cNvPr id="3" name="内容占位符 6"/>
          <p:cNvSpPr>
            <a:spLocks noGrp="1"/>
          </p:cNvSpPr>
          <p:nvPr>
            <p:ph idx="1"/>
          </p:nvPr>
        </p:nvSpPr>
        <p:spPr>
          <a:xfrm>
            <a:off x="360854" y="465313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0"/>
          <p:cNvSpPr txBox="1"/>
          <p:nvPr/>
        </p:nvSpPr>
        <p:spPr bwMode="auto">
          <a:xfrm>
            <a:off x="360854" y="5179074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根据最后一段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key problem is how to use smartphones wisely to help them”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可知，了解如何使用智能手机很重要。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如何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70670" y="4757920"/>
            <a:ext cx="7328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how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w34.jpg" descr="id:2147502696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6774" y="692696"/>
            <a:ext cx="6812309" cy="4336772"/>
          </a:xfrm>
          <a:prstGeom prst="rect">
            <a:avLst/>
          </a:prstGeom>
        </p:spPr>
      </p:pic>
      <p:sp>
        <p:nvSpPr>
          <p:cNvPr id="3" name="内容占位符 6"/>
          <p:cNvSpPr>
            <a:spLocks noGrp="1"/>
          </p:cNvSpPr>
          <p:nvPr>
            <p:ph idx="1"/>
          </p:nvPr>
        </p:nvSpPr>
        <p:spPr>
          <a:xfrm>
            <a:off x="360854" y="4581128"/>
            <a:ext cx="11485848" cy="55399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1"/>
          <p:cNvSpPr txBox="1"/>
          <p:nvPr/>
        </p:nvSpPr>
        <p:spPr bwMode="auto">
          <a:xfrm>
            <a:off x="360854" y="5085184"/>
            <a:ext cx="11485848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根据最后一段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key problem is how to use smartphones wisely to help them”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可知，学生应该明智地使用智能手机。空后的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是名词，所以空处应填形容词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wise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明智的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修饰名词。故填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53795" y="4623519"/>
            <a:ext cx="7489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wise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7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9496" y="2386684"/>
            <a:ext cx="1568203" cy="38263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主要阐述了家长和学生对使用智能手机的看法。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206" y="908720"/>
            <a:ext cx="10668000" cy="1133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内容占位符 1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448254" y="816652"/>
            <a:ext cx="3309778" cy="441304"/>
          </a:xfrm>
          <a:prstGeom prst="rect">
            <a:avLst/>
          </a:prstGeom>
        </p:spPr>
      </p:pic>
      <p:sp>
        <p:nvSpPr>
          <p:cNvPr id="4" name="内容占位符 2"/>
          <p:cNvSpPr txBox="1"/>
          <p:nvPr/>
        </p:nvSpPr>
        <p:spPr bwMode="auto">
          <a:xfrm>
            <a:off x="360854" y="1268760"/>
            <a:ext cx="11485848" cy="510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9600"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阅读下面短文，根据短文内容在文章后表格的空格内填入一个最恰当的单词。每个空格只能填一个单词。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algn="ctr"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smartphone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students ask their parents to buy them smartphones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most parents think that smartphones are bad for children’s health and studies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hope their children can keep away from smartphones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some students’ different ideas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 Lin,14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Changsha,agrees with his parents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uses a dumb phone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非智能手机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thinks that it is OK for him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just needs to call parents with it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 says that it takes many of his classmates much time to use smartphones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also says,“They use smartphones to play games or do other things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this way,they may not work hard at their studies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12732"/>
            <a:ext cx="11485848" cy="427245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Chen Yu,16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Nanjing,doesn’t think so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says that she must live with her smartphone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says,“Smartphones are useful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often use my phone to get news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opens up my eyes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Zhang Yan,13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Hengyang,understands the questions well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says,“I put my phone away when I am studying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also limit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限定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time when I use it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follow these rules so the smartphone isn’t bad for my life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Smartphones have some good points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优点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bad points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fact,the key problem is how to use smartphones wisely to help them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test of children’s self-control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自控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w34.jpg" descr="id:2147502696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6774" y="692696"/>
            <a:ext cx="6812309" cy="4336772"/>
          </a:xfrm>
          <a:prstGeom prst="rect">
            <a:avLst/>
          </a:prstGeom>
        </p:spPr>
      </p:pic>
      <p:sp>
        <p:nvSpPr>
          <p:cNvPr id="3" name="内容占位符 6"/>
          <p:cNvSpPr>
            <a:spLocks noGrp="1"/>
          </p:cNvSpPr>
          <p:nvPr>
            <p:ph idx="1"/>
          </p:nvPr>
        </p:nvSpPr>
        <p:spPr>
          <a:xfrm>
            <a:off x="360854" y="4869160"/>
            <a:ext cx="11485848" cy="55399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5360345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根据题干中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“most parents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”“Tang Lin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”“Chen Yu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“Zhang Yan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可知，此处是不同的人对于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 you really need a smartphone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这个问题的答案或看法，所以空处应填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answers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答案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ideas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看法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opinions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看法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answers/ideas/opinions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46020" y="4901098"/>
            <a:ext cx="26885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answers/ideas/opinions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w34.jpg" descr="id:2147502696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78782" y="620688"/>
            <a:ext cx="6812309" cy="4336772"/>
          </a:xfrm>
          <a:prstGeom prst="rect">
            <a:avLst/>
          </a:prstGeom>
        </p:spPr>
      </p:pic>
      <p:sp>
        <p:nvSpPr>
          <p:cNvPr id="3" name="内容占位符 6"/>
          <p:cNvSpPr>
            <a:spLocks noGrp="1"/>
          </p:cNvSpPr>
          <p:nvPr>
            <p:ph idx="1"/>
          </p:nvPr>
        </p:nvSpPr>
        <p:spPr>
          <a:xfrm>
            <a:off x="360854" y="4297773"/>
            <a:ext cx="11485848" cy="4955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0630" y="4293096"/>
            <a:ext cx="1005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health</a:t>
            </a:r>
            <a:endParaRPr lang="zh-CN" altLang="en-US" dirty="0"/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49851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根据第一段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“most parents think that smartphones are bad for children’s health and studies”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可知，大多数家长认为智能手机对孩子的健康和学习有害。名词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健康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w34.jpg" descr="id:2147502696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6774" y="692696"/>
            <a:ext cx="6812309" cy="4336772"/>
          </a:xfrm>
          <a:prstGeom prst="rect">
            <a:avLst/>
          </a:prstGeom>
        </p:spPr>
      </p:pic>
      <p:sp>
        <p:nvSpPr>
          <p:cNvPr id="3" name="内容占位符 6"/>
          <p:cNvSpPr>
            <a:spLocks noGrp="1"/>
          </p:cNvSpPr>
          <p:nvPr>
            <p:ph idx="1"/>
          </p:nvPr>
        </p:nvSpPr>
        <p:spPr>
          <a:xfrm>
            <a:off x="360854" y="4675202"/>
            <a:ext cx="11485848" cy="55399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/>
          <p:nvPr/>
        </p:nvSpPr>
        <p:spPr bwMode="auto">
          <a:xfrm>
            <a:off x="360854" y="5120024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根据第二段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“Tang says that it takes many of his classmates much time to use smartphones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pc="-3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可知，许多同学花很多时间在智能手机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 time on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000" b="1" spc="-300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在某事上花时间</a:t>
            </a:r>
            <a:r>
              <a:rPr lang="en-US" altLang="zh-CN" sz="2000" b="1" spc="-300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000" b="1" spc="-3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，此处表示现在的情况，应用一般现在时；从句主语</a:t>
            </a:r>
            <a:r>
              <a:rPr lang="en-US" altLang="zh-CN" sz="2000" b="1" spc="-3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of his classmates”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为复数，所以动词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用原形。故填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4707892"/>
            <a:ext cx="8258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spend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w34.jpg" descr="id:2147502696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6774" y="692696"/>
            <a:ext cx="6812309" cy="4336772"/>
          </a:xfrm>
          <a:prstGeom prst="rect">
            <a:avLst/>
          </a:prstGeom>
        </p:spPr>
      </p:pic>
      <p:sp>
        <p:nvSpPr>
          <p:cNvPr id="3" name="内容占位符 6"/>
          <p:cNvSpPr>
            <a:spLocks noGrp="1"/>
          </p:cNvSpPr>
          <p:nvPr>
            <p:ph idx="1"/>
          </p:nvPr>
        </p:nvSpPr>
        <p:spPr>
          <a:xfrm>
            <a:off x="360854" y="4437112"/>
            <a:ext cx="11485848" cy="4955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/>
          <p:nvPr/>
        </p:nvSpPr>
        <p:spPr bwMode="auto">
          <a:xfrm>
            <a:off x="360854" y="4991013"/>
            <a:ext cx="1148584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根据第二段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“Tang says that it takes many of his classmates much time to use smartphones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He also says, 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 use smartphones to play games or do other things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 this way, they may not work hard at their studies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’”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可知，过多使用智能手机会让学生不努力学习。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use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使用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符合语境，此处是动名词短语作主语，所以用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use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的动名词形式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using,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句首首字母要大写。故填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Using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>
          <a:xfrm>
            <a:off x="908567" y="4484849"/>
            <a:ext cx="8114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Using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w34.jpg" descr="id:2147502696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6774" y="692696"/>
            <a:ext cx="6812309" cy="4336772"/>
          </a:xfrm>
          <a:prstGeom prst="rect">
            <a:avLst/>
          </a:prstGeom>
        </p:spPr>
      </p:pic>
      <p:sp>
        <p:nvSpPr>
          <p:cNvPr id="3" name="内容占位符 6"/>
          <p:cNvSpPr>
            <a:spLocks noGrp="1"/>
          </p:cNvSpPr>
          <p:nvPr>
            <p:ph idx="1"/>
          </p:nvPr>
        </p:nvSpPr>
        <p:spPr>
          <a:xfrm>
            <a:off x="360854" y="4869160"/>
            <a:ext cx="11485848" cy="4955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5"/>
          <p:cNvSpPr txBox="1"/>
          <p:nvPr/>
        </p:nvSpPr>
        <p:spPr bwMode="auto">
          <a:xfrm>
            <a:off x="360854" y="5352070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根据第三段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says that she must live with her smartphone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可知，她不能在没有智能手机的情况下生活。介词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没有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4964635"/>
            <a:ext cx="10246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without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3110</Words>
  <Application>WPS 演示</Application>
  <PresentationFormat>自定义</PresentationFormat>
  <Paragraphs>75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473</cp:revision>
  <dcterms:created xsi:type="dcterms:W3CDTF">2020-11-06T05:24:00Z</dcterms:created>
  <dcterms:modified xsi:type="dcterms:W3CDTF">2025-09-16T02:29:28Z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1E4552908CA14191A6F8B4F741949EC7_12</vt:lpwstr>
  </property>
</Properties>
</file>